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6" d="100"/>
          <a:sy n="126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6D3F3-19FD-41C8-858F-7DAC320DD1D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2F454-076A-48C2-99C7-0C45225E1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66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568323" name="Date Placeholder 2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BDD9730-DFF4-4D70-8663-C4E35FD26BA6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56832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56832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76F8E3D-555D-4DB6-B1E6-2110C84DAE93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  <p:sp>
        <p:nvSpPr>
          <p:cNvPr id="5683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F430CD95-CB41-4AC5-B7C4-9FB9D6C35E1E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5683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83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9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9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56934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A7D32C5-BCD5-4A00-9C4A-82D7DEED33A7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56935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5693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D2213F-09F4-4F51-935F-0D729795B32A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570371" name="Date Placeholder 2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968C8ED-55F7-4A2F-B794-FBA77C1AE81B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57037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57037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B6F9FBA-7208-41FD-B737-5F8FC9C6AF13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  <p:sp>
        <p:nvSpPr>
          <p:cNvPr id="5703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AA38BCC7-4046-430C-8187-4F07371E2BF2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  <p:sp>
        <p:nvSpPr>
          <p:cNvPr id="5703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03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Calibri" pitchFamily="34" charset="0"/>
                <a:ea typeface="ＭＳ Ｐゴシック" pitchFamily="-65" charset="-128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17F189B-2E54-4F03-9D1F-89064E1BC242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DC52B76E-3C6C-4D3D-9741-87AC314C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5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F189B-2E54-4F03-9D1F-89064E1BC242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2B76E-3C6C-4D3D-9741-87AC314C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4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6046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6046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F189B-2E54-4F03-9D1F-89064E1BC242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2B76E-3C6C-4D3D-9741-87AC314C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18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038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F189B-2E54-4F03-9D1F-89064E1BC242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2B76E-3C6C-4D3D-9741-87AC314C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51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724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F189B-2E54-4F03-9D1F-89064E1BC242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2B76E-3C6C-4D3D-9741-87AC314C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6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F189B-2E54-4F03-9D1F-89064E1BC242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2B76E-3C6C-4D3D-9741-87AC314C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8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F189B-2E54-4F03-9D1F-89064E1BC242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2B76E-3C6C-4D3D-9741-87AC314C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5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F189B-2E54-4F03-9D1F-89064E1BC242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2B76E-3C6C-4D3D-9741-87AC314C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1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F189B-2E54-4F03-9D1F-89064E1BC242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2B76E-3C6C-4D3D-9741-87AC314C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6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F189B-2E54-4F03-9D1F-89064E1BC242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2B76E-3C6C-4D3D-9741-87AC314C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6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F189B-2E54-4F03-9D1F-89064E1BC242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2B76E-3C6C-4D3D-9741-87AC314C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F189B-2E54-4F03-9D1F-89064E1BC242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2B76E-3C6C-4D3D-9741-87AC314C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5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F189B-2E54-4F03-9D1F-89064E1BC242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2B76E-3C6C-4D3D-9741-87AC314C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58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Calibri" pitchFamily="34" charset="0"/>
                <a:ea typeface="ＭＳ Ｐゴシック" pitchFamily="-65" charset="-128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5805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25805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3975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fld id="{417F189B-2E54-4F03-9D1F-89064E1BC242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258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080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fld id="{DC52B76E-3C6C-4D3D-9741-87AC314C00B0}" type="slidenum">
              <a:rPr lang="en-US" smtClean="0"/>
              <a:t>‹#›</a:t>
            </a:fld>
            <a:endParaRPr lang="en-US"/>
          </a:p>
        </p:txBody>
      </p:sp>
      <p:sp>
        <p:nvSpPr>
          <p:cNvPr id="25806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Income Tax Refund</a:t>
            </a:r>
            <a:br>
              <a:rPr lang="en-US" smtClean="0"/>
            </a:br>
            <a:r>
              <a:rPr lang="en-US" smtClean="0"/>
              <a:t>&amp; Alimony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8" name="~PP21619.WAV">
            <a:hlinkClick r:id="" action="ppaction://media"/>
          </p:cNvPr>
          <p:cNvPicPr>
            <a:picLocks noRot="1" noChangeAspect="1"/>
          </p:cNvPicPr>
          <p:nvPr>
            <a:wavAudioFile r:embed="rId1" name="~PP259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2971800" y="152400"/>
            <a:ext cx="586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/>
            <a:r>
              <a:rPr lang="en-US" sz="1400" dirty="0"/>
              <a:t>4491-08-C Income - State Income Tax Refund and Alimony v11.0 </a:t>
            </a:r>
            <a:r>
              <a:rPr lang="en-US" sz="1400" dirty="0" smtClean="0"/>
              <a:t>VO.pptx</a:t>
            </a:r>
            <a:endParaRPr lang="en-US" sz="1400" dirty="0"/>
          </a:p>
        </p:txBody>
      </p:sp>
      <p:sp>
        <p:nvSpPr>
          <p:cNvPr id="143366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143367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6AED9FD-A390-4942-BF90-BE539111BA3A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  <p:sp>
        <p:nvSpPr>
          <p:cNvPr id="143368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1509"/>
      </p:ext>
    </p:extLst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Jersey Income Tax Refunds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24800" cy="4724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Reported only if Taxpayer itemized deductions last year.</a:t>
            </a:r>
          </a:p>
          <a:p>
            <a:pPr lvl="1" eaLnBrk="1" hangingPunct="1">
              <a:defRPr/>
            </a:pPr>
            <a:r>
              <a:rPr lang="en-US" dirty="0" smtClean="0"/>
              <a:t>Claimed deduction for state/local income tax</a:t>
            </a:r>
          </a:p>
          <a:p>
            <a:pPr lvl="1" eaLnBrk="1" hangingPunct="1">
              <a:defRPr/>
            </a:pPr>
            <a:r>
              <a:rPr lang="en-US" dirty="0" smtClean="0"/>
              <a:t>Not reported if Sales Tax deducted in prior year</a:t>
            </a:r>
          </a:p>
          <a:p>
            <a:pPr eaLnBrk="1" hangingPunct="1">
              <a:defRPr/>
            </a:pPr>
            <a:r>
              <a:rPr lang="en-US" dirty="0" smtClean="0"/>
              <a:t>Report on line 10 – Form 1040</a:t>
            </a:r>
          </a:p>
          <a:p>
            <a:pPr lvl="1" eaLnBrk="1" hangingPunct="1">
              <a:defRPr/>
            </a:pPr>
            <a:r>
              <a:rPr lang="en-US" dirty="0" smtClean="0"/>
              <a:t>Link to “State Tax Refund Worksheet” if have prior year information</a:t>
            </a:r>
          </a:p>
          <a:p>
            <a:pPr lvl="2" eaLnBrk="1" hangingPunct="1">
              <a:defRPr/>
            </a:pPr>
            <a:r>
              <a:rPr lang="en-US" dirty="0" smtClean="0"/>
              <a:t>Need prior year data to calculate whether partially taxable</a:t>
            </a:r>
          </a:p>
          <a:p>
            <a:pPr lvl="1" eaLnBrk="1" hangingPunct="1">
              <a:defRPr/>
            </a:pPr>
            <a:r>
              <a:rPr lang="en-US" dirty="0" smtClean="0"/>
              <a:t>If do not have prior year data, then all taxable – enter directly on 1040 </a:t>
            </a:r>
            <a:r>
              <a:rPr lang="en-US" dirty="0" err="1" smtClean="0"/>
              <a:t>Pg</a:t>
            </a:r>
            <a:r>
              <a:rPr lang="en-US" dirty="0" smtClean="0"/>
              <a:t> 1 line 10</a:t>
            </a:r>
          </a:p>
        </p:txBody>
      </p:sp>
      <p:sp>
        <p:nvSpPr>
          <p:cNvPr id="14438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144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4A89D40-73F9-4F44-8731-32990AA9042F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  <p:sp>
        <p:nvSpPr>
          <p:cNvPr id="144390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  <p:pic>
        <p:nvPicPr>
          <p:cNvPr id="8" name="~PP11634.WAV">
            <a:hlinkClick r:id="" action="ppaction://media"/>
          </p:cNvPr>
          <p:cNvPicPr>
            <a:picLocks noRot="1" noChangeAspect="1"/>
          </p:cNvPicPr>
          <p:nvPr>
            <a:wavAudioFile r:embed="rId1" name="~PP1107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286739"/>
      </p:ext>
    </p:extLst>
  </p:cSld>
  <p:clrMapOvr>
    <a:masterClrMapping/>
  </p:clrMapOvr>
  <p:transition advTm="1057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Alimony 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Alimony Received Is Taxable</a:t>
            </a:r>
          </a:p>
        </p:txBody>
      </p:sp>
      <p:pic>
        <p:nvPicPr>
          <p:cNvPr id="222215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1763" y="2554288"/>
            <a:ext cx="6796087" cy="3254375"/>
          </a:xfrm>
        </p:spPr>
      </p:pic>
      <p:sp>
        <p:nvSpPr>
          <p:cNvPr id="145413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1454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4F945E6-09E0-4B4D-A205-376BD62A40E0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  <p:sp>
        <p:nvSpPr>
          <p:cNvPr id="145415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  <p:pic>
        <p:nvPicPr>
          <p:cNvPr id="9" name="~PP31634.WAV">
            <a:hlinkClick r:id="" action="ppaction://media"/>
          </p:cNvPr>
          <p:cNvPicPr>
            <a:picLocks noRot="1" noChangeAspect="1"/>
          </p:cNvPicPr>
          <p:nvPr>
            <a:wavAudioFile r:embed="rId2" name="~PP3443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47238284"/>
      </p:ext>
    </p:extLst>
  </p:cSld>
  <p:clrMapOvr>
    <a:masterClrMapping/>
  </p:clrMapOvr>
  <p:transition advTm="185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heme/theme1.xml><?xml version="1.0" encoding="utf-8"?>
<a:theme xmlns:a="http://schemas.openxmlformats.org/drawingml/2006/main" name="NJ Template 06">
  <a:themeElements>
    <a:clrScheme name="NJ Template 06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NJ Template 06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4491 NJ</Template>
  <TotalTime>0</TotalTime>
  <Words>151</Words>
  <Application>Microsoft Office PowerPoint</Application>
  <PresentationFormat>On-screen Show (4:3)</PresentationFormat>
  <Paragraphs>36</Paragraphs>
  <Slides>3</Slides>
  <Notes>3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NJ Template 06</vt:lpstr>
      <vt:lpstr>State Income Tax Refund &amp; Alimony</vt:lpstr>
      <vt:lpstr>New Jersey Income Tax Refunds</vt:lpstr>
      <vt:lpstr>Alimony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Income Tax Refund &amp; Alimony</dc:title>
  <dc:creator>HershAl</dc:creator>
  <cp:lastModifiedBy>HershAl</cp:lastModifiedBy>
  <cp:revision>2</cp:revision>
  <dcterms:created xsi:type="dcterms:W3CDTF">2012-01-07T00:34:18Z</dcterms:created>
  <dcterms:modified xsi:type="dcterms:W3CDTF">2012-01-07T00:34:18Z</dcterms:modified>
</cp:coreProperties>
</file>